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شجرة سالم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73152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r>
              <a:t>سالم</a:t>
            </a:r>
          </a:p>
          <a:p>
            <a:r>
              <a:t>├─ غنايم</a:t>
            </a:r>
          </a:p>
          <a:p>
            <a:r>
              <a:t>├─ سحيم</a:t>
            </a:r>
          </a:p>
          <a:p>
            <a:r>
              <a:t>└─ حزيم</a:t>
            </a:r>
          </a:p>
          <a:p>
            <a:r>
              <a:t>   ├─ رشيد</a:t>
            </a:r>
          </a:p>
          <a:p>
            <a:r>
              <a:t>   └─ مرشد</a:t>
            </a:r>
          </a:p>
          <a:p>
            <a:r>
              <a:t>      ├─ موسى</a:t>
            </a:r>
          </a:p>
          <a:p>
            <a:r>
              <a:t>      ├─ كرفان</a:t>
            </a:r>
          </a:p>
          <a:p>
            <a:r>
              <a:t>      └─ التويم</a:t>
            </a:r>
          </a:p>
          <a:p>
            <a:r>
              <a:t>         ├─ رشدان</a:t>
            </a:r>
          </a:p>
          <a:p>
            <a:r>
              <a:t>         ├─ رشيد</a:t>
            </a:r>
          </a:p>
          <a:p>
            <a:r>
              <a:t>         ├─ لفيان</a:t>
            </a:r>
          </a:p>
          <a:p>
            <a:r>
              <a:t>         └─ لويحق</a:t>
            </a:r>
          </a:p>
          <a:p>
            <a:r>
              <a:t>            ├─ مرزوق</a:t>
            </a:r>
          </a:p>
          <a:p>
            <a:r>
              <a:t>            └─ عوض الله</a:t>
            </a:r>
          </a:p>
          <a:p>
            <a:r>
              <a:t>               ├─ الدرين</a:t>
            </a:r>
          </a:p>
          <a:p>
            <a:r>
              <a:t>               ├─ معيفين</a:t>
            </a:r>
          </a:p>
          <a:p>
            <a:r>
              <a:t>               ├─ عفانة</a:t>
            </a:r>
          </a:p>
          <a:p>
            <a:r>
              <a:t>               ├─ مطلق</a:t>
            </a:r>
          </a:p>
          <a:p>
            <a:r>
              <a:t>               ├─ عايض</a:t>
            </a:r>
          </a:p>
          <a:p>
            <a:r>
              <a:t>               └─ عوض</a:t>
            </a:r>
          </a:p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